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5" r:id="rId3"/>
    <p:sldId id="293" r:id="rId4"/>
  </p:sldIdLst>
  <p:sldSz cx="9144000" cy="5143500" type="screen16x9"/>
  <p:notesSz cx="9144000" cy="6858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5B256-99FA-43C4-8C52-2A6C37D1135B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44F6B-0AB7-4A4E-8994-44013B4947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2D92640-67D0-15B1-34E6-D2D259C5AA2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9748BA-46E2-6B41-A0F8-6068CFEA76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535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37A649-8553-E87B-7B61-60A4094DAA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395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MUKTA KULKARNI</dc:creator>
  <cp:lastModifiedBy>Dell</cp:lastModifiedBy>
  <cp:revision>10</cp:revision>
  <dcterms:created xsi:type="dcterms:W3CDTF">2024-03-08T05:10:33Z</dcterms:created>
  <dcterms:modified xsi:type="dcterms:W3CDTF">2026-06-29T05:39:29Z</dcterms:modified>
</cp:coreProperties>
</file>